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hSz/hYzK5K0bqyWMyn04jo/IY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980661" y="848138"/>
            <a:ext cx="9443981" cy="2235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pt-BR" sz="3600">
                <a:latin typeface="Arial"/>
                <a:ea typeface="Arial"/>
                <a:cs typeface="Arial"/>
                <a:sym typeface="Arial"/>
              </a:rPr>
              <a:t>Coordenadoria de Compras</a:t>
            </a:r>
            <a:br>
              <a:rPr b="1" lang="pt-BR" sz="3600">
                <a:latin typeface="Arial"/>
                <a:ea typeface="Arial"/>
                <a:cs typeface="Arial"/>
                <a:sym typeface="Arial"/>
              </a:rPr>
            </a:br>
            <a:r>
              <a:rPr b="1" lang="pt-BR" sz="3600">
                <a:latin typeface="Arial"/>
                <a:ea typeface="Arial"/>
                <a:cs typeface="Arial"/>
                <a:sym typeface="Arial"/>
              </a:rPr>
              <a:t>CComp</a:t>
            </a:r>
            <a:endParaRPr b="1"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521325" y="3083679"/>
            <a:ext cx="8810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	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/>
              <a:t>       </a:t>
            </a: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Elicio Pedro Cantero Vasco (Coordenador) – São Carlos-SP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/>
              <a:t>	</a:t>
            </a:r>
            <a:r>
              <a:rPr lang="pt-BR" sz="1800">
                <a:solidFill>
                  <a:schemeClr val="dk1"/>
                </a:solidFill>
              </a:rPr>
              <a:t>José Nilton Fuzaro Brizante (Vice Coordenador) – Araras-SP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Daniel Vieira Walter Kraucher – São Carlos-SP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Fábio Fernandes Zagues – Sorocaba-SP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/>
          <p:nvPr>
            <p:ph type="ctrTitle"/>
          </p:nvPr>
        </p:nvSpPr>
        <p:spPr>
          <a:xfrm>
            <a:off x="609601" y="868362"/>
            <a:ext cx="10177670" cy="880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Diagnóstico situacional da Unidade  (desafios e possíveis soluções)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702366" y="1874375"/>
            <a:ext cx="11184900" cy="4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A Coordenadoria de Compras (CComp) é a unidade responsável pela execução:</a:t>
            </a:r>
            <a:endParaRPr/>
          </a:p>
          <a:p>
            <a:pPr indent="-342900" lvl="0" marL="342900" marR="0" rtl="0" algn="just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dos processos de compras conforme a legislação vigente (Pregões Eletrônicos, Registro de Preços, RDC's (Regime Diferenciado de Contratações) e ou dispensas e inexigibilidades.)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Dentro de suas atribuições podemos ressaltar as seguintes atividades: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Representar a entidade junto aos fornecedores; </a:t>
            </a:r>
            <a:endParaRPr/>
          </a:p>
          <a:p>
            <a:pPr indent="-342900" lvl="0" marL="342900" marR="0" rtl="0" algn="just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Analisar, estudar e propor métodos e rotinas de simplificação e racionalização dos serviços administrativos relativos ao sistema de suprimentos; </a:t>
            </a:r>
            <a:endParaRPr/>
          </a:p>
          <a:p>
            <a:pPr indent="-342900" lvl="0" marL="342900" marR="0" rtl="0" algn="just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Adquirir materiais de consumo e permanente, bem como serviços e obras necessárias para a instituição, de modo compatível com a legislação.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i="0" lang="pt-BR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>
            <p:ph type="ctrTitle"/>
          </p:nvPr>
        </p:nvSpPr>
        <p:spPr>
          <a:xfrm>
            <a:off x="842434" y="569843"/>
            <a:ext cx="9899372" cy="4638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Principais ações realizadas nos últimos 6 meses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07725" y="1592950"/>
            <a:ext cx="7158251" cy="4695200"/>
          </a:xfrm>
          <a:prstGeom prst="rect">
            <a:avLst/>
          </a:prstGeom>
          <a:noFill/>
          <a:ln cap="sq" cmpd="thickThin" w="2286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"/>
          <p:cNvSpPr txBox="1"/>
          <p:nvPr>
            <p:ph type="ctrTitle"/>
          </p:nvPr>
        </p:nvSpPr>
        <p:spPr>
          <a:xfrm>
            <a:off x="3269673" y="371061"/>
            <a:ext cx="5430982" cy="11794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649350" y="1874601"/>
            <a:ext cx="11184900" cy="449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0200" lvl="0" marL="3429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b="0" i="0" lang="pt-BR" sz="22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Acompanhamento das ferramentas disponibilizadas pelo Governo Federal, como o ComprasNet 4.0;</a:t>
            </a:r>
            <a:endParaRPr sz="1200"/>
          </a:p>
          <a:p>
            <a:pPr indent="-330200" lvl="0" marL="3429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Acompanhamento d</a:t>
            </a:r>
            <a:r>
              <a:rPr b="0" i="0" lang="pt-BR" sz="22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nova legislação que vem sendo atualizada (LEI Nº 14.133, DE 1º DE ABRIL DE 2021, além de novas Instruções Normativas);</a:t>
            </a:r>
            <a:endParaRPr sz="1200"/>
          </a:p>
          <a:p>
            <a:pPr indent="-3302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pt-BR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Acompanhamento dos trabalhos da </a:t>
            </a:r>
            <a:r>
              <a:rPr b="0" i="0" lang="pt-BR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Comissão de Estudos de Implantação do Trabalho Remoto e Sistema Eletrônico de Frequência, instituída pela Portaria GR nº 4911, de 8 de abril de 2021, em consonância com o planejamento para o retorno das atividades na forma presencial.</a:t>
            </a:r>
            <a:br>
              <a:rPr lang="pt-BR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5"/>
          <p:cNvSpPr txBox="1"/>
          <p:nvPr>
            <p:ph type="ctrTitle"/>
          </p:nvPr>
        </p:nvSpPr>
        <p:spPr>
          <a:xfrm>
            <a:off x="636104" y="868362"/>
            <a:ext cx="11065565" cy="5628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pt-BR" sz="3200">
                <a:latin typeface="Arial"/>
                <a:ea typeface="Arial"/>
                <a:cs typeface="Arial"/>
                <a:sym typeface="Arial"/>
              </a:rPr>
              <a:t>Proposta de readequação da coordenadoria e equipe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636104" y="2001078"/>
            <a:ext cx="10787270" cy="40626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Formalização das atividades que são de responsabilidade do(a) Vice Coordenador(a) possibilitando, inclusive, a sua substituição quando for necessário e permitindo toda a cadeia de substituição, sendo: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Preparação e execução de atividades relacionadas aos procedimentos de compras, serviços e obras da UFSCar;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Execução dos procedimentos referentes aos processos de aquisições, em consonância com as orientações da Pró-Reitoria de Administração;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Recepção e compartilhamento entre a equipe de compras dos processos encaminhados para as providências necessárias junto a Coordenadoria de Compras;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Participação e representação da Coordenadoria de Compras em reuniões realizadas na UFSCar;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Representação da Coordenadoria de Compras no caso de ausências do Coordenador de Compras;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Articulação com as demais Coordenadorias em relação à política de suprimentos da UFSCar;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pt-BR" sz="18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Verificação e controle (por meio de planilhas) dos processos encaminhados junto a Coordenadoria de Compras;</a:t>
            </a:r>
            <a:endParaRPr/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